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3" r:id="rId4"/>
    <p:sldId id="265" r:id="rId5"/>
    <p:sldId id="266" r:id="rId6"/>
    <p:sldId id="264" r:id="rId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FF6A3A-0114-41CD-BE1A-2344F03A1F5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D5A52109-8B0E-4EB3-B0BB-6CD0C05EAA9B}">
      <dgm:prSet/>
      <dgm:spPr/>
      <dgm:t>
        <a:bodyPr/>
        <a:lstStyle/>
        <a:p>
          <a:pPr>
            <a:defRPr b="1"/>
          </a:pPr>
          <a:r>
            <a:rPr lang="en-US" dirty="0"/>
            <a:t>(G)Anna Davydkova</a:t>
          </a:r>
        </a:p>
      </dgm:t>
    </dgm:pt>
    <dgm:pt modelId="{EC8D7AF3-7606-422A-9FE3-5257D1178E58}" type="parTrans" cxnId="{3167F313-E0AA-4EAD-AFC5-7B9B8D2EC6CD}">
      <dgm:prSet/>
      <dgm:spPr/>
      <dgm:t>
        <a:bodyPr/>
        <a:lstStyle/>
        <a:p>
          <a:endParaRPr lang="en-US"/>
        </a:p>
      </dgm:t>
    </dgm:pt>
    <dgm:pt modelId="{E293D27D-16E2-4EA2-BB32-836CD3F70DB6}" type="sibTrans" cxnId="{3167F313-E0AA-4EAD-AFC5-7B9B8D2EC6CD}">
      <dgm:prSet/>
      <dgm:spPr/>
      <dgm:t>
        <a:bodyPr/>
        <a:lstStyle/>
        <a:p>
          <a:endParaRPr lang="en-US"/>
        </a:p>
      </dgm:t>
    </dgm:pt>
    <dgm:pt modelId="{B3E34AB1-C7BD-4D54-B404-80CC1A5AF9AC}">
      <dgm:prSet/>
      <dgm:spPr>
        <a:gradFill flip="none" rotWithShape="1">
          <a:gsLst>
            <a:gs pos="0">
              <a:srgbClr val="14541C">
                <a:lumMod val="79000"/>
                <a:alpha val="0"/>
              </a:srgbClr>
            </a:gs>
            <a:gs pos="0">
              <a:schemeClr val="accent3">
                <a:lumMod val="67000"/>
                <a:alpha val="31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8100000" scaled="1"/>
          <a:tileRect/>
        </a:gradFill>
      </dgm:spPr>
      <dgm:t>
        <a:bodyPr/>
        <a:lstStyle/>
        <a:p>
          <a:r>
            <a:rPr lang="en-US" dirty="0"/>
            <a:t>26 yearsold</a:t>
          </a:r>
        </a:p>
      </dgm:t>
    </dgm:pt>
    <dgm:pt modelId="{3B2B04AF-98CD-4214-8ABA-38E043ABDB0D}" type="parTrans" cxnId="{98179ADA-C34C-4010-864F-503D3EA5769A}">
      <dgm:prSet/>
      <dgm:spPr/>
      <dgm:t>
        <a:bodyPr/>
        <a:lstStyle/>
        <a:p>
          <a:endParaRPr lang="en-US"/>
        </a:p>
      </dgm:t>
    </dgm:pt>
    <dgm:pt modelId="{AB2865BF-92B5-4982-A92D-1384442142BC}" type="sibTrans" cxnId="{98179ADA-C34C-4010-864F-503D3EA5769A}">
      <dgm:prSet/>
      <dgm:spPr/>
      <dgm:t>
        <a:bodyPr/>
        <a:lstStyle/>
        <a:p>
          <a:endParaRPr lang="en-US"/>
        </a:p>
      </dgm:t>
    </dgm:pt>
    <dgm:pt modelId="{28FC4AB9-BCE5-49BB-B21C-A4D0BACB3854}">
      <dgm:prSet/>
      <dgm:spPr>
        <a:gradFill flip="none" rotWithShape="1">
          <a:gsLst>
            <a:gs pos="0">
              <a:srgbClr val="14541C">
                <a:lumMod val="79000"/>
                <a:alpha val="0"/>
              </a:srgbClr>
            </a:gs>
            <a:gs pos="0">
              <a:schemeClr val="accent3">
                <a:lumMod val="67000"/>
                <a:alpha val="31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8100000" scaled="1"/>
          <a:tileRect/>
        </a:gradFill>
      </dgm:spPr>
      <dgm:t>
        <a:bodyPr/>
        <a:lstStyle/>
        <a:p>
          <a:r>
            <a:rPr lang="en-US"/>
            <a:t>No programming experience prior to this course</a:t>
          </a:r>
        </a:p>
      </dgm:t>
    </dgm:pt>
    <dgm:pt modelId="{A8A8FCE2-8654-42FD-89F5-F50671B3828C}" type="parTrans" cxnId="{1EC71A4E-443B-4721-9BEC-4B07C4F076D5}">
      <dgm:prSet/>
      <dgm:spPr/>
      <dgm:t>
        <a:bodyPr/>
        <a:lstStyle/>
        <a:p>
          <a:endParaRPr lang="en-US"/>
        </a:p>
      </dgm:t>
    </dgm:pt>
    <dgm:pt modelId="{5BCD10F0-22CD-430E-87EC-35C6899C6955}" type="sibTrans" cxnId="{1EC71A4E-443B-4721-9BEC-4B07C4F076D5}">
      <dgm:prSet/>
      <dgm:spPr/>
      <dgm:t>
        <a:bodyPr/>
        <a:lstStyle/>
        <a:p>
          <a:endParaRPr lang="en-US"/>
        </a:p>
      </dgm:t>
    </dgm:pt>
    <dgm:pt modelId="{ACE31708-ACA3-4A72-A005-B6CBEB771556}">
      <dgm:prSet/>
      <dgm:spPr>
        <a:gradFill flip="none" rotWithShape="1">
          <a:gsLst>
            <a:gs pos="0">
              <a:srgbClr val="14541C">
                <a:lumMod val="79000"/>
                <a:alpha val="0"/>
              </a:srgbClr>
            </a:gs>
            <a:gs pos="0">
              <a:schemeClr val="accent3">
                <a:lumMod val="67000"/>
                <a:alpha val="31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8100000" scaled="1"/>
          <a:tileRect/>
        </a:gradFill>
      </dgm:spPr>
      <dgm:t>
        <a:bodyPr/>
        <a:lstStyle/>
        <a:p>
          <a:r>
            <a:rPr lang="en-US"/>
            <a:t>Bachelors in Psychology</a:t>
          </a:r>
        </a:p>
      </dgm:t>
    </dgm:pt>
    <dgm:pt modelId="{1EC75D51-5BFA-4314-827A-E01CE7FA268D}" type="parTrans" cxnId="{181D651F-800A-43BB-8245-56934D2C150D}">
      <dgm:prSet/>
      <dgm:spPr/>
      <dgm:t>
        <a:bodyPr/>
        <a:lstStyle/>
        <a:p>
          <a:endParaRPr lang="en-US"/>
        </a:p>
      </dgm:t>
    </dgm:pt>
    <dgm:pt modelId="{DF6F270B-8318-469E-8C7A-254D40F1CD9E}" type="sibTrans" cxnId="{181D651F-800A-43BB-8245-56934D2C150D}">
      <dgm:prSet/>
      <dgm:spPr/>
      <dgm:t>
        <a:bodyPr/>
        <a:lstStyle/>
        <a:p>
          <a:endParaRPr lang="en-US"/>
        </a:p>
      </dgm:t>
    </dgm:pt>
    <dgm:pt modelId="{DB34B88A-8AD7-4FF7-B672-8FB1DDACA141}">
      <dgm:prSet/>
      <dgm:spPr/>
      <dgm:t>
        <a:bodyPr/>
        <a:lstStyle/>
        <a:p>
          <a:pPr>
            <a:defRPr b="1"/>
          </a:pPr>
          <a:r>
            <a:rPr lang="en-US"/>
            <a:t>(Ya)Kira Kossowsky</a:t>
          </a:r>
        </a:p>
      </dgm:t>
    </dgm:pt>
    <dgm:pt modelId="{61EB4D30-402C-4068-8F2D-745070D1360F}" type="parTrans" cxnId="{58AEA549-1A3A-415D-89D5-79B05DA5C112}">
      <dgm:prSet/>
      <dgm:spPr/>
      <dgm:t>
        <a:bodyPr/>
        <a:lstStyle/>
        <a:p>
          <a:endParaRPr lang="en-US"/>
        </a:p>
      </dgm:t>
    </dgm:pt>
    <dgm:pt modelId="{DBF317BB-F2A5-4596-8974-96876A4AC316}" type="sibTrans" cxnId="{58AEA549-1A3A-415D-89D5-79B05DA5C112}">
      <dgm:prSet/>
      <dgm:spPr/>
      <dgm:t>
        <a:bodyPr/>
        <a:lstStyle/>
        <a:p>
          <a:endParaRPr lang="en-US"/>
        </a:p>
      </dgm:t>
    </dgm:pt>
    <dgm:pt modelId="{AAE089CB-4BF6-49D9-960E-2A04D3124697}">
      <dgm:prSet/>
      <dgm:spPr>
        <a:gradFill flip="none" rotWithShape="1">
          <a:gsLst>
            <a:gs pos="0">
              <a:srgbClr val="14541C">
                <a:alpha val="0"/>
                <a:lumMod val="70000"/>
              </a:srgbClr>
            </a:gs>
            <a:gs pos="0">
              <a:schemeClr val="accent3">
                <a:lumMod val="67000"/>
                <a:alpha val="31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8900000" scaled="1"/>
          <a:tileRect/>
        </a:gradFill>
      </dgm:spPr>
      <dgm:t>
        <a:bodyPr/>
        <a:lstStyle/>
        <a:p>
          <a:r>
            <a:rPr lang="en-US" dirty="0"/>
            <a:t>25 yearsold</a:t>
          </a:r>
        </a:p>
      </dgm:t>
    </dgm:pt>
    <dgm:pt modelId="{1998C644-AF94-4C98-AE4A-5EDFD411E42F}" type="parTrans" cxnId="{B5860A63-E68E-41F6-B93F-F81EF5C35472}">
      <dgm:prSet/>
      <dgm:spPr/>
      <dgm:t>
        <a:bodyPr/>
        <a:lstStyle/>
        <a:p>
          <a:endParaRPr lang="en-US"/>
        </a:p>
      </dgm:t>
    </dgm:pt>
    <dgm:pt modelId="{88C50B0A-6191-4E46-821B-236D24B54211}" type="sibTrans" cxnId="{B5860A63-E68E-41F6-B93F-F81EF5C35472}">
      <dgm:prSet/>
      <dgm:spPr/>
      <dgm:t>
        <a:bodyPr/>
        <a:lstStyle/>
        <a:p>
          <a:endParaRPr lang="en-US"/>
        </a:p>
      </dgm:t>
    </dgm:pt>
    <dgm:pt modelId="{0B975F74-6500-44F1-BE7E-1C55007DFA2E}">
      <dgm:prSet/>
      <dgm:spPr>
        <a:gradFill flip="none" rotWithShape="1">
          <a:gsLst>
            <a:gs pos="0">
              <a:srgbClr val="14541C">
                <a:alpha val="0"/>
                <a:lumMod val="70000"/>
              </a:srgbClr>
            </a:gs>
            <a:gs pos="0">
              <a:schemeClr val="accent3">
                <a:lumMod val="67000"/>
                <a:alpha val="31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8900000" scaled="1"/>
          <a:tileRect/>
        </a:gradFill>
      </dgm:spPr>
      <dgm:t>
        <a:bodyPr/>
        <a:lstStyle/>
        <a:p>
          <a:r>
            <a:rPr lang="en-US" dirty="0"/>
            <a:t>No programming experience prior to this course</a:t>
          </a:r>
        </a:p>
      </dgm:t>
    </dgm:pt>
    <dgm:pt modelId="{28F29C2D-B253-40B6-9CC9-9354F46DEDD1}" type="parTrans" cxnId="{7D1CA88C-3365-4C79-B6E6-8EF65EE9C910}">
      <dgm:prSet/>
      <dgm:spPr/>
      <dgm:t>
        <a:bodyPr/>
        <a:lstStyle/>
        <a:p>
          <a:endParaRPr lang="en-US"/>
        </a:p>
      </dgm:t>
    </dgm:pt>
    <dgm:pt modelId="{19AE7A06-F764-4FB4-B51E-D015ADB35F11}" type="sibTrans" cxnId="{7D1CA88C-3365-4C79-B6E6-8EF65EE9C910}">
      <dgm:prSet/>
      <dgm:spPr/>
      <dgm:t>
        <a:bodyPr/>
        <a:lstStyle/>
        <a:p>
          <a:endParaRPr lang="en-US"/>
        </a:p>
      </dgm:t>
    </dgm:pt>
    <dgm:pt modelId="{3FF64B30-B19F-4A61-9C0D-D49297CCC13B}">
      <dgm:prSet/>
      <dgm:spPr>
        <a:gradFill flip="none" rotWithShape="1">
          <a:gsLst>
            <a:gs pos="0">
              <a:srgbClr val="14541C">
                <a:alpha val="0"/>
                <a:lumMod val="70000"/>
              </a:srgbClr>
            </a:gs>
            <a:gs pos="0">
              <a:schemeClr val="accent3">
                <a:lumMod val="67000"/>
                <a:alpha val="31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8900000" scaled="1"/>
          <a:tileRect/>
        </a:gradFill>
      </dgm:spPr>
      <dgm:t>
        <a:bodyPr/>
        <a:lstStyle/>
        <a:p>
          <a:r>
            <a:rPr lang="en-US"/>
            <a:t>Bachelors in Psychology</a:t>
          </a:r>
        </a:p>
      </dgm:t>
    </dgm:pt>
    <dgm:pt modelId="{3D8D8469-AF58-4B6D-B9EC-927279888465}" type="parTrans" cxnId="{5863FE1B-5C6D-4748-B0DF-895385232F7B}">
      <dgm:prSet/>
      <dgm:spPr/>
      <dgm:t>
        <a:bodyPr/>
        <a:lstStyle/>
        <a:p>
          <a:endParaRPr lang="en-US"/>
        </a:p>
      </dgm:t>
    </dgm:pt>
    <dgm:pt modelId="{0C197DEF-61C2-4774-BE85-ECF7578DEE23}" type="sibTrans" cxnId="{5863FE1B-5C6D-4748-B0DF-895385232F7B}">
      <dgm:prSet/>
      <dgm:spPr/>
      <dgm:t>
        <a:bodyPr/>
        <a:lstStyle/>
        <a:p>
          <a:endParaRPr lang="en-US"/>
        </a:p>
      </dgm:t>
    </dgm:pt>
    <dgm:pt modelId="{EFB9E8E8-591D-4FB0-887F-37BC7EA10C4E}" type="pres">
      <dgm:prSet presAssocID="{F5FF6A3A-0114-41CD-BE1A-2344F03A1F5C}" presName="root" presStyleCnt="0">
        <dgm:presLayoutVars>
          <dgm:dir/>
          <dgm:resizeHandles val="exact"/>
        </dgm:presLayoutVars>
      </dgm:prSet>
      <dgm:spPr/>
    </dgm:pt>
    <dgm:pt modelId="{73E1CBF7-0CD7-4B76-8981-3F49FA88A179}" type="pres">
      <dgm:prSet presAssocID="{D5A52109-8B0E-4EB3-B0BB-6CD0C05EAA9B}" presName="compNode" presStyleCnt="0"/>
      <dgm:spPr/>
    </dgm:pt>
    <dgm:pt modelId="{D8206359-D785-4045-B71C-7D52527F4DE4}" type="pres">
      <dgm:prSet presAssocID="{D5A52109-8B0E-4EB3-B0BB-6CD0C05EAA9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CA5169D-CF38-470D-ADA6-B69CF25F7024}" type="pres">
      <dgm:prSet presAssocID="{D5A52109-8B0E-4EB3-B0BB-6CD0C05EAA9B}" presName="iconSpace" presStyleCnt="0"/>
      <dgm:spPr/>
    </dgm:pt>
    <dgm:pt modelId="{305FDD4D-5878-4CC9-A7B2-6ADD842E7BD7}" type="pres">
      <dgm:prSet presAssocID="{D5A52109-8B0E-4EB3-B0BB-6CD0C05EAA9B}" presName="parTx" presStyleLbl="revTx" presStyleIdx="0" presStyleCnt="4">
        <dgm:presLayoutVars>
          <dgm:chMax val="0"/>
          <dgm:chPref val="0"/>
        </dgm:presLayoutVars>
      </dgm:prSet>
      <dgm:spPr/>
    </dgm:pt>
    <dgm:pt modelId="{23821C3B-7BAB-4A92-B6A1-2B765D513BA6}" type="pres">
      <dgm:prSet presAssocID="{D5A52109-8B0E-4EB3-B0BB-6CD0C05EAA9B}" presName="txSpace" presStyleCnt="0"/>
      <dgm:spPr/>
    </dgm:pt>
    <dgm:pt modelId="{5D64C02C-0EE6-4519-9D58-893AF83E7D88}" type="pres">
      <dgm:prSet presAssocID="{D5A52109-8B0E-4EB3-B0BB-6CD0C05EAA9B}" presName="desTx" presStyleLbl="revTx" presStyleIdx="1" presStyleCnt="4">
        <dgm:presLayoutVars/>
      </dgm:prSet>
      <dgm:spPr/>
    </dgm:pt>
    <dgm:pt modelId="{A378889E-672E-4FE2-85F9-B7002C0F019D}" type="pres">
      <dgm:prSet presAssocID="{E293D27D-16E2-4EA2-BB32-836CD3F70DB6}" presName="sibTrans" presStyleCnt="0"/>
      <dgm:spPr/>
    </dgm:pt>
    <dgm:pt modelId="{0B109EF2-95F2-495B-865D-AB2876429108}" type="pres">
      <dgm:prSet presAssocID="{DB34B88A-8AD7-4FF7-B672-8FB1DDACA141}" presName="compNode" presStyleCnt="0"/>
      <dgm:spPr/>
    </dgm:pt>
    <dgm:pt modelId="{C52E5301-D805-4D0E-A03C-4A5D3DF6C28C}" type="pres">
      <dgm:prSet presAssocID="{DB34B88A-8AD7-4FF7-B672-8FB1DDACA14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5961E793-9275-47D7-A980-AB1E4C8D4D43}" type="pres">
      <dgm:prSet presAssocID="{DB34B88A-8AD7-4FF7-B672-8FB1DDACA141}" presName="iconSpace" presStyleCnt="0"/>
      <dgm:spPr/>
    </dgm:pt>
    <dgm:pt modelId="{8BFE65B6-1A47-45C7-9848-A4B0F0D07AEE}" type="pres">
      <dgm:prSet presAssocID="{DB34B88A-8AD7-4FF7-B672-8FB1DDACA141}" presName="parTx" presStyleLbl="revTx" presStyleIdx="2" presStyleCnt="4">
        <dgm:presLayoutVars>
          <dgm:chMax val="0"/>
          <dgm:chPref val="0"/>
        </dgm:presLayoutVars>
      </dgm:prSet>
      <dgm:spPr/>
    </dgm:pt>
    <dgm:pt modelId="{0AE17A7C-7135-4807-B6A1-797826DEE67D}" type="pres">
      <dgm:prSet presAssocID="{DB34B88A-8AD7-4FF7-B672-8FB1DDACA141}" presName="txSpace" presStyleCnt="0"/>
      <dgm:spPr/>
    </dgm:pt>
    <dgm:pt modelId="{2597F145-9036-48C8-8DE0-3CC21CE6025A}" type="pres">
      <dgm:prSet presAssocID="{DB34B88A-8AD7-4FF7-B672-8FB1DDACA141}" presName="desTx" presStyleLbl="revTx" presStyleIdx="3" presStyleCnt="4">
        <dgm:presLayoutVars/>
      </dgm:prSet>
      <dgm:spPr/>
    </dgm:pt>
  </dgm:ptLst>
  <dgm:cxnLst>
    <dgm:cxn modelId="{3167F313-E0AA-4EAD-AFC5-7B9B8D2EC6CD}" srcId="{F5FF6A3A-0114-41CD-BE1A-2344F03A1F5C}" destId="{D5A52109-8B0E-4EB3-B0BB-6CD0C05EAA9B}" srcOrd="0" destOrd="0" parTransId="{EC8D7AF3-7606-422A-9FE3-5257D1178E58}" sibTransId="{E293D27D-16E2-4EA2-BB32-836CD3F70DB6}"/>
    <dgm:cxn modelId="{98E0151A-0B83-49FB-80C8-DE2FB053A0C2}" type="presOf" srcId="{ACE31708-ACA3-4A72-A005-B6CBEB771556}" destId="{5D64C02C-0EE6-4519-9D58-893AF83E7D88}" srcOrd="0" destOrd="2" presId="urn:microsoft.com/office/officeart/2018/5/layout/CenteredIconLabelDescriptionList"/>
    <dgm:cxn modelId="{5863FE1B-5C6D-4748-B0DF-895385232F7B}" srcId="{DB34B88A-8AD7-4FF7-B672-8FB1DDACA141}" destId="{3FF64B30-B19F-4A61-9C0D-D49297CCC13B}" srcOrd="2" destOrd="0" parTransId="{3D8D8469-AF58-4B6D-B9EC-927279888465}" sibTransId="{0C197DEF-61C2-4774-BE85-ECF7578DEE23}"/>
    <dgm:cxn modelId="{181D651F-800A-43BB-8245-56934D2C150D}" srcId="{D5A52109-8B0E-4EB3-B0BB-6CD0C05EAA9B}" destId="{ACE31708-ACA3-4A72-A005-B6CBEB771556}" srcOrd="2" destOrd="0" parTransId="{1EC75D51-5BFA-4314-827A-E01CE7FA268D}" sibTransId="{DF6F270B-8318-469E-8C7A-254D40F1CD9E}"/>
    <dgm:cxn modelId="{B5860A63-E68E-41F6-B93F-F81EF5C35472}" srcId="{DB34B88A-8AD7-4FF7-B672-8FB1DDACA141}" destId="{AAE089CB-4BF6-49D9-960E-2A04D3124697}" srcOrd="0" destOrd="0" parTransId="{1998C644-AF94-4C98-AE4A-5EDFD411E42F}" sibTransId="{88C50B0A-6191-4E46-821B-236D24B54211}"/>
    <dgm:cxn modelId="{58AEA549-1A3A-415D-89D5-79B05DA5C112}" srcId="{F5FF6A3A-0114-41CD-BE1A-2344F03A1F5C}" destId="{DB34B88A-8AD7-4FF7-B672-8FB1DDACA141}" srcOrd="1" destOrd="0" parTransId="{61EB4D30-402C-4068-8F2D-745070D1360F}" sibTransId="{DBF317BB-F2A5-4596-8974-96876A4AC316}"/>
    <dgm:cxn modelId="{1EC71A4E-443B-4721-9BEC-4B07C4F076D5}" srcId="{D5A52109-8B0E-4EB3-B0BB-6CD0C05EAA9B}" destId="{28FC4AB9-BCE5-49BB-B21C-A4D0BACB3854}" srcOrd="1" destOrd="0" parTransId="{A8A8FCE2-8654-42FD-89F5-F50671B3828C}" sibTransId="{5BCD10F0-22CD-430E-87EC-35C6899C6955}"/>
    <dgm:cxn modelId="{295F3C54-6252-4DC3-AE23-51E9235DF683}" type="presOf" srcId="{B3E34AB1-C7BD-4D54-B404-80CC1A5AF9AC}" destId="{5D64C02C-0EE6-4519-9D58-893AF83E7D88}" srcOrd="0" destOrd="0" presId="urn:microsoft.com/office/officeart/2018/5/layout/CenteredIconLabelDescriptionList"/>
    <dgm:cxn modelId="{0E3FE659-BA64-417F-BB81-8100CABACFB9}" type="presOf" srcId="{F5FF6A3A-0114-41CD-BE1A-2344F03A1F5C}" destId="{EFB9E8E8-591D-4FB0-887F-37BC7EA10C4E}" srcOrd="0" destOrd="0" presId="urn:microsoft.com/office/officeart/2018/5/layout/CenteredIconLabelDescriptionList"/>
    <dgm:cxn modelId="{7D1CA88C-3365-4C79-B6E6-8EF65EE9C910}" srcId="{DB34B88A-8AD7-4FF7-B672-8FB1DDACA141}" destId="{0B975F74-6500-44F1-BE7E-1C55007DFA2E}" srcOrd="1" destOrd="0" parTransId="{28F29C2D-B253-40B6-9CC9-9354F46DEDD1}" sibTransId="{19AE7A06-F764-4FB4-B51E-D015ADB35F11}"/>
    <dgm:cxn modelId="{E692A0B9-E229-443A-8188-E7DFC181D784}" type="presOf" srcId="{3FF64B30-B19F-4A61-9C0D-D49297CCC13B}" destId="{2597F145-9036-48C8-8DE0-3CC21CE6025A}" srcOrd="0" destOrd="2" presId="urn:microsoft.com/office/officeart/2018/5/layout/CenteredIconLabelDescriptionList"/>
    <dgm:cxn modelId="{8D986CCB-3FA3-422B-BE53-9BCD0D506B62}" type="presOf" srcId="{0B975F74-6500-44F1-BE7E-1C55007DFA2E}" destId="{2597F145-9036-48C8-8DE0-3CC21CE6025A}" srcOrd="0" destOrd="1" presId="urn:microsoft.com/office/officeart/2018/5/layout/CenteredIconLabelDescriptionList"/>
    <dgm:cxn modelId="{757007CC-EB1C-49D5-A770-BE7106B160F3}" type="presOf" srcId="{28FC4AB9-BCE5-49BB-B21C-A4D0BACB3854}" destId="{5D64C02C-0EE6-4519-9D58-893AF83E7D88}" srcOrd="0" destOrd="1" presId="urn:microsoft.com/office/officeart/2018/5/layout/CenteredIconLabelDescriptionList"/>
    <dgm:cxn modelId="{7DF297D5-A6A9-495D-A075-50C3131738C2}" type="presOf" srcId="{DB34B88A-8AD7-4FF7-B672-8FB1DDACA141}" destId="{8BFE65B6-1A47-45C7-9848-A4B0F0D07AEE}" srcOrd="0" destOrd="0" presId="urn:microsoft.com/office/officeart/2018/5/layout/CenteredIconLabelDescriptionList"/>
    <dgm:cxn modelId="{BF3E29D6-0AF9-4D57-A437-BE2427139462}" type="presOf" srcId="{AAE089CB-4BF6-49D9-960E-2A04D3124697}" destId="{2597F145-9036-48C8-8DE0-3CC21CE6025A}" srcOrd="0" destOrd="0" presId="urn:microsoft.com/office/officeart/2018/5/layout/CenteredIconLabelDescriptionList"/>
    <dgm:cxn modelId="{98179ADA-C34C-4010-864F-503D3EA5769A}" srcId="{D5A52109-8B0E-4EB3-B0BB-6CD0C05EAA9B}" destId="{B3E34AB1-C7BD-4D54-B404-80CC1A5AF9AC}" srcOrd="0" destOrd="0" parTransId="{3B2B04AF-98CD-4214-8ABA-38E043ABDB0D}" sibTransId="{AB2865BF-92B5-4982-A92D-1384442142BC}"/>
    <dgm:cxn modelId="{62F761FC-8A64-4900-8D2D-980F41F9DB4B}" type="presOf" srcId="{D5A52109-8B0E-4EB3-B0BB-6CD0C05EAA9B}" destId="{305FDD4D-5878-4CC9-A7B2-6ADD842E7BD7}" srcOrd="0" destOrd="0" presId="urn:microsoft.com/office/officeart/2018/5/layout/CenteredIconLabelDescriptionList"/>
    <dgm:cxn modelId="{055D967F-5425-416C-882C-99B3A9566BF0}" type="presParOf" srcId="{EFB9E8E8-591D-4FB0-887F-37BC7EA10C4E}" destId="{73E1CBF7-0CD7-4B76-8981-3F49FA88A179}" srcOrd="0" destOrd="0" presId="urn:microsoft.com/office/officeart/2018/5/layout/CenteredIconLabelDescriptionList"/>
    <dgm:cxn modelId="{9DB70999-E72A-4D58-85A2-046330528DC4}" type="presParOf" srcId="{73E1CBF7-0CD7-4B76-8981-3F49FA88A179}" destId="{D8206359-D785-4045-B71C-7D52527F4DE4}" srcOrd="0" destOrd="0" presId="urn:microsoft.com/office/officeart/2018/5/layout/CenteredIconLabelDescriptionList"/>
    <dgm:cxn modelId="{B62921BA-209E-4F95-BC97-D6ACC787B3C0}" type="presParOf" srcId="{73E1CBF7-0CD7-4B76-8981-3F49FA88A179}" destId="{CCA5169D-CF38-470D-ADA6-B69CF25F7024}" srcOrd="1" destOrd="0" presId="urn:microsoft.com/office/officeart/2018/5/layout/CenteredIconLabelDescriptionList"/>
    <dgm:cxn modelId="{C657C49E-D772-4618-A8BE-8038D94F19BC}" type="presParOf" srcId="{73E1CBF7-0CD7-4B76-8981-3F49FA88A179}" destId="{305FDD4D-5878-4CC9-A7B2-6ADD842E7BD7}" srcOrd="2" destOrd="0" presId="urn:microsoft.com/office/officeart/2018/5/layout/CenteredIconLabelDescriptionList"/>
    <dgm:cxn modelId="{11FF7E8A-E02F-4FD9-B500-2B9F5D44BAA5}" type="presParOf" srcId="{73E1CBF7-0CD7-4B76-8981-3F49FA88A179}" destId="{23821C3B-7BAB-4A92-B6A1-2B765D513BA6}" srcOrd="3" destOrd="0" presId="urn:microsoft.com/office/officeart/2018/5/layout/CenteredIconLabelDescriptionList"/>
    <dgm:cxn modelId="{0FEE0271-D2D1-4802-A35B-45A62322B91E}" type="presParOf" srcId="{73E1CBF7-0CD7-4B76-8981-3F49FA88A179}" destId="{5D64C02C-0EE6-4519-9D58-893AF83E7D88}" srcOrd="4" destOrd="0" presId="urn:microsoft.com/office/officeart/2018/5/layout/CenteredIconLabelDescriptionList"/>
    <dgm:cxn modelId="{B1628326-AA29-4E66-97C8-0CC22B5869AF}" type="presParOf" srcId="{EFB9E8E8-591D-4FB0-887F-37BC7EA10C4E}" destId="{A378889E-672E-4FE2-85F9-B7002C0F019D}" srcOrd="1" destOrd="0" presId="urn:microsoft.com/office/officeart/2018/5/layout/CenteredIconLabelDescriptionList"/>
    <dgm:cxn modelId="{11CE81C9-D3A8-4AC0-AC7A-E6E363AC2DF7}" type="presParOf" srcId="{EFB9E8E8-591D-4FB0-887F-37BC7EA10C4E}" destId="{0B109EF2-95F2-495B-865D-AB2876429108}" srcOrd="2" destOrd="0" presId="urn:microsoft.com/office/officeart/2018/5/layout/CenteredIconLabelDescriptionList"/>
    <dgm:cxn modelId="{A8324044-45D7-4E43-AFA5-676FFF6CF216}" type="presParOf" srcId="{0B109EF2-95F2-495B-865D-AB2876429108}" destId="{C52E5301-D805-4D0E-A03C-4A5D3DF6C28C}" srcOrd="0" destOrd="0" presId="urn:microsoft.com/office/officeart/2018/5/layout/CenteredIconLabelDescriptionList"/>
    <dgm:cxn modelId="{2955269B-F45D-452C-8E15-6FB4321B7E1A}" type="presParOf" srcId="{0B109EF2-95F2-495B-865D-AB2876429108}" destId="{5961E793-9275-47D7-A980-AB1E4C8D4D43}" srcOrd="1" destOrd="0" presId="urn:microsoft.com/office/officeart/2018/5/layout/CenteredIconLabelDescriptionList"/>
    <dgm:cxn modelId="{3AA60D66-1200-424F-B556-278246BF03E0}" type="presParOf" srcId="{0B109EF2-95F2-495B-865D-AB2876429108}" destId="{8BFE65B6-1A47-45C7-9848-A4B0F0D07AEE}" srcOrd="2" destOrd="0" presId="urn:microsoft.com/office/officeart/2018/5/layout/CenteredIconLabelDescriptionList"/>
    <dgm:cxn modelId="{EDE7C4FC-8685-46C5-8D50-818913D7EE16}" type="presParOf" srcId="{0B109EF2-95F2-495B-865D-AB2876429108}" destId="{0AE17A7C-7135-4807-B6A1-797826DEE67D}" srcOrd="3" destOrd="0" presId="urn:microsoft.com/office/officeart/2018/5/layout/CenteredIconLabelDescriptionList"/>
    <dgm:cxn modelId="{D93211B1-2A1D-47D4-A3F2-FC6964CAC991}" type="presParOf" srcId="{0B109EF2-95F2-495B-865D-AB2876429108}" destId="{2597F145-9036-48C8-8DE0-3CC21CE6025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206359-D785-4045-B71C-7D52527F4DE4}">
      <dsp:nvSpPr>
        <dsp:cNvPr id="0" name=""/>
        <dsp:cNvSpPr/>
      </dsp:nvSpPr>
      <dsp:spPr>
        <a:xfrm>
          <a:off x="1963800" y="41548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FDD4D-5878-4CC9-A7B2-6ADD842E7BD7}">
      <dsp:nvSpPr>
        <dsp:cNvPr id="0" name=""/>
        <dsp:cNvSpPr/>
      </dsp:nvSpPr>
      <dsp:spPr>
        <a:xfrm>
          <a:off x="559800" y="207885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(G)Anna Davydkova</a:t>
          </a:r>
        </a:p>
      </dsp:txBody>
      <dsp:txXfrm>
        <a:off x="559800" y="2078856"/>
        <a:ext cx="4320000" cy="648000"/>
      </dsp:txXfrm>
    </dsp:sp>
    <dsp:sp modelId="{5D64C02C-0EE6-4519-9D58-893AF83E7D88}">
      <dsp:nvSpPr>
        <dsp:cNvPr id="0" name=""/>
        <dsp:cNvSpPr/>
      </dsp:nvSpPr>
      <dsp:spPr>
        <a:xfrm>
          <a:off x="559800" y="2797264"/>
          <a:ext cx="4320000" cy="1138593"/>
        </a:xfrm>
        <a:prstGeom prst="rect">
          <a:avLst/>
        </a:prstGeom>
        <a:gradFill flip="none" rotWithShape="1">
          <a:gsLst>
            <a:gs pos="0">
              <a:srgbClr val="14541C">
                <a:lumMod val="79000"/>
                <a:alpha val="0"/>
              </a:srgbClr>
            </a:gs>
            <a:gs pos="0">
              <a:schemeClr val="accent3">
                <a:lumMod val="67000"/>
                <a:alpha val="31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81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26 yearsold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 programming experience prior to this course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Bachelors in Psychology</a:t>
          </a:r>
        </a:p>
      </dsp:txBody>
      <dsp:txXfrm>
        <a:off x="559800" y="2797264"/>
        <a:ext cx="4320000" cy="1138593"/>
      </dsp:txXfrm>
    </dsp:sp>
    <dsp:sp modelId="{C52E5301-D805-4D0E-A03C-4A5D3DF6C28C}">
      <dsp:nvSpPr>
        <dsp:cNvPr id="0" name=""/>
        <dsp:cNvSpPr/>
      </dsp:nvSpPr>
      <dsp:spPr>
        <a:xfrm>
          <a:off x="7039800" y="41548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FE65B6-1A47-45C7-9848-A4B0F0D07AEE}">
      <dsp:nvSpPr>
        <dsp:cNvPr id="0" name=""/>
        <dsp:cNvSpPr/>
      </dsp:nvSpPr>
      <dsp:spPr>
        <a:xfrm>
          <a:off x="5635800" y="207885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(Ya)Kira Kossowsky</a:t>
          </a:r>
        </a:p>
      </dsp:txBody>
      <dsp:txXfrm>
        <a:off x="5635800" y="2078856"/>
        <a:ext cx="4320000" cy="648000"/>
      </dsp:txXfrm>
    </dsp:sp>
    <dsp:sp modelId="{2597F145-9036-48C8-8DE0-3CC21CE6025A}">
      <dsp:nvSpPr>
        <dsp:cNvPr id="0" name=""/>
        <dsp:cNvSpPr/>
      </dsp:nvSpPr>
      <dsp:spPr>
        <a:xfrm>
          <a:off x="5635800" y="2797264"/>
          <a:ext cx="4320000" cy="1138593"/>
        </a:xfrm>
        <a:prstGeom prst="rect">
          <a:avLst/>
        </a:prstGeom>
        <a:gradFill flip="none" rotWithShape="1">
          <a:gsLst>
            <a:gs pos="0">
              <a:srgbClr val="14541C">
                <a:alpha val="0"/>
                <a:lumMod val="70000"/>
              </a:srgbClr>
            </a:gs>
            <a:gs pos="0">
              <a:schemeClr val="accent3">
                <a:lumMod val="67000"/>
                <a:alpha val="31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89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25 yearsold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 programming experience prior to this course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Bachelors in Psychology</a:t>
          </a:r>
        </a:p>
      </dsp:txBody>
      <dsp:txXfrm>
        <a:off x="5635800" y="2797264"/>
        <a:ext cx="4320000" cy="1138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86190-2914-43F5-9076-0E7919A186FC}" type="datetimeFigureOut">
              <a:rPr lang="LID4096" smtClean="0"/>
              <a:t>01/29/2025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82795-C271-48BE-BA3B-EC5A634B3A4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844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82795-C271-48BE-BA3B-EC5A634B3A42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30334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D5C0-C23B-9AC1-C189-74F829A8E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41519-5CFD-44BB-C45A-DB2F00C93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9CC20-E43A-14E0-A236-5290309F5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C44E5-A872-4FDB-BF31-C2A4AC34920D}" type="datetimeFigureOut">
              <a:rPr lang="LID4096" smtClean="0"/>
              <a:t>01/29/2025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62DD0-3E92-4212-DB7A-C7465F2B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2194E-12B0-2B69-277A-EA1A03951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6A34-FC61-446A-9E80-5A36A1967E6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31647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9715-C8D6-8648-BE43-E04D26CE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3E5FE-CC91-CA30-E359-D3EF51F99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E680-FD7E-FCC0-F278-F39624CE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C44E5-A872-4FDB-BF31-C2A4AC34920D}" type="datetimeFigureOut">
              <a:rPr lang="LID4096" smtClean="0"/>
              <a:t>01/29/2025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F8BBD-A0DA-E4FF-16E3-0AB5253C4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882A0-AFBE-7D77-C3C1-4F12531A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6A34-FC61-446A-9E80-5A36A1967E6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27485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BACE9-49DA-1E49-871B-CA02025F4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8B63F-6F9F-7F00-5ADA-C2A309554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D2984-BB10-9F5D-4F3D-89EBB0611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C44E5-A872-4FDB-BF31-C2A4AC34920D}" type="datetimeFigureOut">
              <a:rPr lang="LID4096" smtClean="0"/>
              <a:t>01/29/2025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E74B5-2A00-01C1-8FC8-D4EA28F2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9487B-5F71-49C0-A600-365DC6F1D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6A34-FC61-446A-9E80-5A36A1967E6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9571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62AA-8B54-8CB3-C5E0-A430CE771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56A60-62FE-BCA6-9D24-7EDD0CAD5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AFAF0-9EE8-7C3E-108C-6D640E66E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C44E5-A872-4FDB-BF31-C2A4AC34920D}" type="datetimeFigureOut">
              <a:rPr lang="LID4096" smtClean="0"/>
              <a:t>01/29/2025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EAA0F-C8D8-F3F2-41C9-A3CB3CBDC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9D0E7-B66F-50DB-4C14-280F8791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6A34-FC61-446A-9E80-5A36A1967E6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68234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65174-12F2-F4CE-51A9-6F0416E72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2C308-301F-11A2-99CE-F3B8FB129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61D11-6745-CF4A-C49F-D1AAA74E7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C44E5-A872-4FDB-BF31-C2A4AC34920D}" type="datetimeFigureOut">
              <a:rPr lang="LID4096" smtClean="0"/>
              <a:t>01/29/2025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20E64-D946-0F47-6BF3-93383676D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E9F28-E25A-591E-03AD-0C4FBB6D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6A34-FC61-446A-9E80-5A36A1967E6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5456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CC7B6-3F33-84A2-D431-B5CCDBF4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EE11-08D4-E587-1BC5-8850CF75B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46524-2FAE-78CD-1244-64E420220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CE5D2-90DD-75BE-C4A9-3AE53F67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C44E5-A872-4FDB-BF31-C2A4AC34920D}" type="datetimeFigureOut">
              <a:rPr lang="LID4096" smtClean="0"/>
              <a:t>01/29/2025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DEF46-7904-1CFB-080B-8DF08E5F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2251F-C344-E452-00C8-508640AA4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6A34-FC61-446A-9E80-5A36A1967E6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39295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519A-E53E-7481-0A3E-FF5ACCA7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5FC8B-44D0-5EE2-6FFE-A5256F6CA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F9406-235D-BC41-B528-FEEFE61C0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9196E-8C22-19C6-CBDA-D56A22D3B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F8BA2-D028-3140-396B-9E8A382EA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6C57A4-E53B-21D0-D323-42C76497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C44E5-A872-4FDB-BF31-C2A4AC34920D}" type="datetimeFigureOut">
              <a:rPr lang="LID4096" smtClean="0"/>
              <a:t>01/29/2025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FE2981-E3C5-2468-55EC-504FA097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2B6AAE-80C1-8689-6CE9-5B4C8281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6A34-FC61-446A-9E80-5A36A1967E6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682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DCE9-E66E-8820-BF7A-E47CA8653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430C69-EDCB-964F-688C-4EC95C6F0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C44E5-A872-4FDB-BF31-C2A4AC34920D}" type="datetimeFigureOut">
              <a:rPr lang="LID4096" smtClean="0"/>
              <a:t>01/29/2025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FE3CF-2655-7BB7-622E-BBACC3CDB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25A39-9841-ECDD-EFE1-C40B6952F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6A34-FC61-446A-9E80-5A36A1967E6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39963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D1EFC6-D6B3-3BF4-4883-B815E7B6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C44E5-A872-4FDB-BF31-C2A4AC34920D}" type="datetimeFigureOut">
              <a:rPr lang="LID4096" smtClean="0"/>
              <a:t>01/29/2025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51D29-7B56-63FD-0DF1-D675B3065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3ABD8-BAE6-F81E-A9FA-786CDC8D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6A34-FC61-446A-9E80-5A36A1967E6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0519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7735C-EE52-B21B-A9A3-E406BFE51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901EC-9AD2-3C9C-49C9-EC8175232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A7E67-C7EC-4481-674A-D348DDD74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C0497-906E-8CCD-088F-18862BDF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C44E5-A872-4FDB-BF31-C2A4AC34920D}" type="datetimeFigureOut">
              <a:rPr lang="LID4096" smtClean="0"/>
              <a:t>01/29/2025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C8A60-AADE-2B7C-542B-365D16274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999B-EE3B-00CD-64FD-FF7ED44F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6A34-FC61-446A-9E80-5A36A1967E6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81564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FCA2E-00E3-BF61-129B-DB91BCE0E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CC45DB-CB84-FEFC-F3E2-6EEE871D2D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10AAA-98E1-54D9-A994-E1C7F0D4E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CE505-128A-FA10-4643-EACB78113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C44E5-A872-4FDB-BF31-C2A4AC34920D}" type="datetimeFigureOut">
              <a:rPr lang="LID4096" smtClean="0"/>
              <a:t>01/29/2025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A3754-A47A-282D-6C9C-768DB74C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D9D70-C102-0BB1-9315-E5E93B10E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F6A34-FC61-446A-9E80-5A36A1967E6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760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BAA1AD-6A6F-9DEB-3084-EE2F4AC98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8F635-BE2B-D8AF-4D2C-AF0359028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E818B-FDE0-639D-3CFB-7C3AAEAB4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7C44E5-A872-4FDB-BF31-C2A4AC34920D}" type="datetimeFigureOut">
              <a:rPr lang="LID4096" smtClean="0"/>
              <a:t>01/29/2025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CEA65-556D-1A63-1B08-94C45A61E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E64E2-3BDA-5113-F616-49FBBE53C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4F6A34-FC61-446A-9E80-5A36A1967E6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3028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6659C6F-A29D-4D83-86DA-5B0289733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ward system ...">
            <a:extLst>
              <a:ext uri="{FF2B5EF4-FFF2-40B4-BE49-F238E27FC236}">
                <a16:creationId xmlns:a16="http://schemas.microsoft.com/office/drawing/2014/main" id="{7342E726-3C65-8E63-BC2B-1FD8C42AC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5" r="2" b="14528"/>
          <a:stretch/>
        </p:blipFill>
        <p:spPr bwMode="auto">
          <a:xfrm>
            <a:off x="4472902" y="18"/>
            <a:ext cx="4049486" cy="368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mpetitive Reward system: A key ...">
            <a:extLst>
              <a:ext uri="{FF2B5EF4-FFF2-40B4-BE49-F238E27FC236}">
                <a16:creationId xmlns:a16="http://schemas.microsoft.com/office/drawing/2014/main" id="{DE165885-D03D-A475-6EFB-BC1ADC19A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7" r="21801"/>
          <a:stretch/>
        </p:blipFill>
        <p:spPr bwMode="auto">
          <a:xfrm>
            <a:off x="8522390" y="-7"/>
            <a:ext cx="3669610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sychopathic Art added a new photo. - Psychopathic Art">
            <a:extLst>
              <a:ext uri="{FF2B5EF4-FFF2-40B4-BE49-F238E27FC236}">
                <a16:creationId xmlns:a16="http://schemas.microsoft.com/office/drawing/2014/main" id="{E3A72597-F182-033E-9CF9-E736EBA50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92" r="-2" b="15167"/>
          <a:stretch/>
        </p:blipFill>
        <p:spPr bwMode="auto">
          <a:xfrm>
            <a:off x="4472902" y="3681405"/>
            <a:ext cx="7719098" cy="3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3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90DC8-701E-7A1D-FA15-22D032C6D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544" y="1115219"/>
            <a:ext cx="5395912" cy="2387600"/>
          </a:xfrm>
        </p:spPr>
        <p:txBody>
          <a:bodyPr>
            <a:normAutofit/>
          </a:bodyPr>
          <a:lstStyle/>
          <a:p>
            <a:pPr algn="l"/>
            <a:r>
              <a:rPr lang="en-US" sz="5000" dirty="0">
                <a:solidFill>
                  <a:schemeClr val="bg1"/>
                </a:solidFill>
              </a:rPr>
              <a:t>Striatum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>Reward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>Psychopathology</a:t>
            </a:r>
            <a:endParaRPr lang="LID4096" sz="5000" dirty="0">
              <a:solidFill>
                <a:schemeClr val="bg1"/>
              </a:solidFill>
            </a:endParaRPr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5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women sitting at a table with laptops and a cat&#10;&#10;AI-generated content may be incorrect.">
            <a:extLst>
              <a:ext uri="{FF2B5EF4-FFF2-40B4-BE49-F238E27FC236}">
                <a16:creationId xmlns:a16="http://schemas.microsoft.com/office/drawing/2014/main" id="{2B6530B5-710E-26A7-0EAD-24580A07A3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3973E5-8ED0-AE31-F1A7-EDCC18826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The Team</a:t>
            </a:r>
            <a:endParaRPr lang="LID4096" sz="48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D3A16A-11F6-FF03-7E02-C2F81F8340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9257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4503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 104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7F85096F-E650-46D6-834C-4054E3770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5061BE38-1DAF-49A1-AA3A-7BEB3399C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F8EFFF24-FCC8-4379-9678-AB3311535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492E8F9-AD41-4334-B292-1AB0F238D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474B130F-6E67-4737-BE99-2E32DED07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8" name="Oval 1047">
              <a:extLst>
                <a:ext uri="{FF2B5EF4-FFF2-40B4-BE49-F238E27FC236}">
                  <a16:creationId xmlns:a16="http://schemas.microsoft.com/office/drawing/2014/main" id="{3139C3CB-D4E4-4316-81BE-6D82DB677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B156963E-8E83-4807-8E22-2CB7D45F1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4" name="Picture 10" descr="Amazon.com: FAREVER Melting Clock, Salvador Dali Watch Melted Clock for  Decorative Home Office Shelf Desk Table Funny Creative Gift, Rome Silver :  ...">
            <a:extLst>
              <a:ext uri="{FF2B5EF4-FFF2-40B4-BE49-F238E27FC236}">
                <a16:creationId xmlns:a16="http://schemas.microsoft.com/office/drawing/2014/main" id="{648E1C3E-4F66-41A7-A4BA-9B7E803FD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0291" y="1803549"/>
            <a:ext cx="3413880" cy="321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975C268C-D419-4123-9FAD-0E2B7F9EE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584794"/>
            <a:ext cx="304800" cy="429768"/>
            <a:chOff x="215328" y="-46937"/>
            <a:chExt cx="304800" cy="2773841"/>
          </a:xfrm>
        </p:grpSpPr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3A7E309C-A3BD-432E-8CB5-F0B642528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2F1F621C-4533-4835-ADE2-372F2763A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id="{8EFC8245-5168-4DAF-930D-09A7BDDA6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F192ED34-5046-4043-AEF8-2DF7C4806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65126D42-1849-BBA7-D4EB-87E8DD1A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839" y="2822879"/>
            <a:ext cx="5287280" cy="391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Straight Connector 1062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graph of a frequency&#10;&#10;AI-generated content may be incorrect.">
            <a:extLst>
              <a:ext uri="{FF2B5EF4-FFF2-40B4-BE49-F238E27FC236}">
                <a16:creationId xmlns:a16="http://schemas.microsoft.com/office/drawing/2014/main" id="{0E483EA5-2E44-15C6-DC2F-E5E38FF30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" r="5484" b="1"/>
          <a:stretch/>
        </p:blipFill>
        <p:spPr>
          <a:xfrm>
            <a:off x="7095987" y="116229"/>
            <a:ext cx="4979369" cy="3374640"/>
          </a:xfrm>
          <a:prstGeom prst="rect">
            <a:avLst/>
          </a:prstGeom>
        </p:spPr>
      </p:pic>
      <p:sp>
        <p:nvSpPr>
          <p:cNvPr id="1065" name="Rectangle 1064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Straight Connector 106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Connector 106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FBA27AF7-93D1-3444-583D-B4CB6E666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251" y="430505"/>
            <a:ext cx="4550664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Time series signals</a:t>
            </a:r>
            <a:endParaRPr lang="LID4096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89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1038" name="Straight Connector 1037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Straight Connector 1057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5BE0D975-7725-493F-8862-ED40C46BE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683F0D96-8CD4-4CDE-B0CC-657797260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924C51D7-954A-4143-B39C-4752FA3B6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B491EF17-1635-4AEB-AC11-07BA2A119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32F202BA-4686-4BC5-8CA5-60010A0FC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8" name="Oval 1047">
              <a:extLst>
                <a:ext uri="{FF2B5EF4-FFF2-40B4-BE49-F238E27FC236}">
                  <a16:creationId xmlns:a16="http://schemas.microsoft.com/office/drawing/2014/main" id="{753C14B0-1161-49D1-9AAC-B4BAD7436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C8E96422-DF7F-4DB7-9786-EABEBF8BC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E4688B-B3DF-F8D4-2C94-4E945B0B8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4817" y="3206926"/>
            <a:ext cx="5330898" cy="33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Rectangle 105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Connector 105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13EF2A-FCB3-70D0-FF5A-4316A7CAC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5726" y="3186829"/>
            <a:ext cx="5330898" cy="33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Straight Connector 106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Connector 106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Straight Connector 106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F59B7F-8070-14A5-9962-5F72E406C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411" y="565651"/>
            <a:ext cx="4651076" cy="2129586"/>
          </a:xfrm>
          <a:noFill/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Time series measures of central tendencies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2050" name="Picture 2" descr="Pin page">
            <a:extLst>
              <a:ext uri="{FF2B5EF4-FFF2-40B4-BE49-F238E27FC236}">
                <a16:creationId xmlns:a16="http://schemas.microsoft.com/office/drawing/2014/main" id="{0F85D517-A250-1FAB-C1F0-5879FC983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736" y="317578"/>
            <a:ext cx="18192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24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1039">
            <a:extLst>
              <a:ext uri="{FF2B5EF4-FFF2-40B4-BE49-F238E27FC236}">
                <a16:creationId xmlns:a16="http://schemas.microsoft.com/office/drawing/2014/main" id="{7C86F726-AC41-4CF6-9B05-151A4D49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55E8CDA9-D07B-4774-80D9-57C6EFE7D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535" y="694674"/>
            <a:ext cx="5374129" cy="5468654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DDA77-E4B9-DF30-6CF8-D5A221D2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408" y="1195378"/>
            <a:ext cx="3678382" cy="25463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>
                <a:solidFill>
                  <a:schemeClr val="bg1">
                    <a:alpha val="60000"/>
                  </a:schemeClr>
                </a:solidFill>
                <a:latin typeface="+mj-lt"/>
                <a:ea typeface="+mj-ea"/>
                <a:cs typeface="+mj-cs"/>
              </a:rPr>
              <a:t>T-test results</a:t>
            </a:r>
          </a:p>
        </p:txBody>
      </p:sp>
      <p:pic>
        <p:nvPicPr>
          <p:cNvPr id="6" name="Content Placeholder 10" descr="A graph of different levels of data&#10;&#10;AI-generated content may be incorrect.">
            <a:extLst>
              <a:ext uri="{FF2B5EF4-FFF2-40B4-BE49-F238E27FC236}">
                <a16:creationId xmlns:a16="http://schemas.microsoft.com/office/drawing/2014/main" id="{E09227EC-2D5E-22B1-C446-92FE8B43F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r="-2" b="-2"/>
          <a:stretch/>
        </p:blipFill>
        <p:spPr>
          <a:xfrm>
            <a:off x="6091667" y="694677"/>
            <a:ext cx="2672317" cy="2734325"/>
          </a:xfrm>
          <a:prstGeom prst="rect">
            <a:avLst/>
          </a:prstGeom>
        </p:spPr>
      </p:pic>
      <p:pic>
        <p:nvPicPr>
          <p:cNvPr id="4" name="Picture 3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4BBB9923-294B-769D-C4F0-86DF2692A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3" r="-5" b="-5"/>
          <a:stretch/>
        </p:blipFill>
        <p:spPr>
          <a:xfrm>
            <a:off x="8763984" y="694676"/>
            <a:ext cx="2672317" cy="2734325"/>
          </a:xfrm>
          <a:prstGeom prst="rect">
            <a:avLst/>
          </a:prstGeom>
        </p:spPr>
      </p:pic>
      <p:pic>
        <p:nvPicPr>
          <p:cNvPr id="1026" name="Picture 2" descr="Why Data Visualization Is Equal Parts Data Art And Data Science">
            <a:extLst>
              <a:ext uri="{FF2B5EF4-FFF2-40B4-BE49-F238E27FC236}">
                <a16:creationId xmlns:a16="http://schemas.microsoft.com/office/drawing/2014/main" id="{6168D43B-45BE-023C-BDA3-A8AFCD55D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7" r="3" b="7784"/>
          <a:stretch/>
        </p:blipFill>
        <p:spPr bwMode="auto">
          <a:xfrm>
            <a:off x="6091664" y="3428832"/>
            <a:ext cx="5344637" cy="273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13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6A72-2924-1C1C-B45E-BDDC48CC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In summary </a:t>
            </a:r>
            <a:endParaRPr lang="LID4096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7A9E0-94B7-E62A-7210-330198C88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We explored the data set</a:t>
            </a:r>
          </a:p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Came up with an awesome hypothesis</a:t>
            </a:r>
          </a:p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Analyzed the data to the point where it felt gaslit</a:t>
            </a:r>
          </a:p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Re-analyzed the data because we felt gaslit</a:t>
            </a:r>
          </a:p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Realized our awesome hypothesis is correct</a:t>
            </a:r>
          </a:p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(As much as a correlative study can prove)</a:t>
            </a:r>
          </a:p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Made pretty graphs</a:t>
            </a:r>
          </a:p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Called it a day</a:t>
            </a:r>
            <a:endParaRPr lang="LID4096" sz="24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14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3325</TotalTime>
  <Words>106</Words>
  <Application>Microsoft Office PowerPoint</Application>
  <PresentationFormat>Widescreen</PresentationFormat>
  <Paragraphs>23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Consolas</vt:lpstr>
      <vt:lpstr>Office Theme</vt:lpstr>
      <vt:lpstr>Striatum Reward Psychopathology</vt:lpstr>
      <vt:lpstr>The Team</vt:lpstr>
      <vt:lpstr>Time series signals</vt:lpstr>
      <vt:lpstr>Time series measures of central tendencies</vt:lpstr>
      <vt:lpstr>T-test results</vt:lpstr>
      <vt:lpstr>In summary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יקירה קוסובסקי</dc:creator>
  <cp:lastModifiedBy>יקירה קוסובסקי</cp:lastModifiedBy>
  <cp:revision>13</cp:revision>
  <dcterms:created xsi:type="dcterms:W3CDTF">2025-01-26T09:34:39Z</dcterms:created>
  <dcterms:modified xsi:type="dcterms:W3CDTF">2025-01-29T11:28:11Z</dcterms:modified>
</cp:coreProperties>
</file>